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Archivo Black" charset="1" panose="020B0A03020202020B04"/>
      <p:regular r:id="rId12"/>
    </p:embeddedFont>
    <p:embeddedFont>
      <p:font typeface="Garet Bold" charset="1" panose="00000000000000000000"/>
      <p:regular r:id="rId13"/>
    </p:embeddedFont>
    <p:embeddedFont>
      <p:font typeface="Garet Light" charset="1" panose="00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797433" cy="707541"/>
          </a:xfrm>
          <a:custGeom>
            <a:avLst/>
            <a:gdLst/>
            <a:ahLst/>
            <a:cxnLst/>
            <a:rect r="r" b="b" t="t" l="l"/>
            <a:pathLst>
              <a:path h="707541" w="797433">
                <a:moveTo>
                  <a:pt x="0" y="0"/>
                </a:moveTo>
                <a:lnTo>
                  <a:pt x="797433" y="0"/>
                </a:lnTo>
                <a:lnTo>
                  <a:pt x="797433" y="707541"/>
                </a:lnTo>
                <a:lnTo>
                  <a:pt x="0" y="7075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85470" y="6394076"/>
            <a:ext cx="9373830" cy="370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48"/>
              </a:lnSpc>
              <a:spcBef>
                <a:spcPct val="0"/>
              </a:spcBef>
            </a:pPr>
            <a:r>
              <a:rPr lang="en-US" sz="2748" spc="-217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Community Mapping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8732418"/>
            <a:ext cx="3366096" cy="525882"/>
            <a:chOff x="0" y="0"/>
            <a:chExt cx="4488128" cy="70117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4488128" cy="3158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079"/>
                </a:lnSpc>
                <a:spcBef>
                  <a:spcPct val="0"/>
                </a:spcBef>
              </a:pPr>
              <a:r>
                <a:rPr lang="en-US" b="true" sz="1599">
                  <a:solidFill>
                    <a:srgbClr val="2B2B2B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PRESENTED BY: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85369"/>
              <a:ext cx="4488128" cy="3158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07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2B2B2B"/>
                  </a:solidFill>
                  <a:latin typeface="Garet Light"/>
                  <a:ea typeface="Garet Light"/>
                  <a:cs typeface="Garet Light"/>
                  <a:sym typeface="Garet Light"/>
                </a:rPr>
                <a:t>Team TerraGrid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968701" y="1304925"/>
            <a:ext cx="4321082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45454"/>
                </a:solidFill>
                <a:latin typeface="Garet Light"/>
                <a:ea typeface="Garet Light"/>
                <a:cs typeface="Garet Light"/>
                <a:sym typeface="Garet Light"/>
              </a:rPr>
              <a:t>NASA Space Apps Challenge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85854" y="3950633"/>
            <a:ext cx="10773446" cy="2304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490"/>
              </a:lnSpc>
              <a:spcBef>
                <a:spcPct val="0"/>
              </a:spcBef>
            </a:pPr>
            <a:r>
              <a:rPr lang="en-US" sz="10885" spc="-859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 DEMO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E8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4016" y="1028700"/>
            <a:ext cx="17479968" cy="8981370"/>
          </a:xfrm>
          <a:custGeom>
            <a:avLst/>
            <a:gdLst/>
            <a:ahLst/>
            <a:cxnLst/>
            <a:rect r="r" b="b" t="t" l="l"/>
            <a:pathLst>
              <a:path h="8981370" w="17479968">
                <a:moveTo>
                  <a:pt x="0" y="0"/>
                </a:moveTo>
                <a:lnTo>
                  <a:pt x="17479968" y="0"/>
                </a:lnTo>
                <a:lnTo>
                  <a:pt x="17479968" y="8981370"/>
                </a:lnTo>
                <a:lnTo>
                  <a:pt x="0" y="8981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10396" y="4302941"/>
            <a:ext cx="2241532" cy="3342284"/>
          </a:xfrm>
          <a:custGeom>
            <a:avLst/>
            <a:gdLst/>
            <a:ahLst/>
            <a:cxnLst/>
            <a:rect r="r" b="b" t="t" l="l"/>
            <a:pathLst>
              <a:path h="3342284" w="2241532">
                <a:moveTo>
                  <a:pt x="0" y="0"/>
                </a:moveTo>
                <a:lnTo>
                  <a:pt x="2241532" y="0"/>
                </a:lnTo>
                <a:lnTo>
                  <a:pt x="2241532" y="3342284"/>
                </a:lnTo>
                <a:lnTo>
                  <a:pt x="0" y="3342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32289" t="-49365" r="-26731" b="-4277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176379" y="239308"/>
            <a:ext cx="1294805" cy="563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b="true" sz="32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Home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E8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85110" y="1028700"/>
            <a:ext cx="17517781" cy="8934068"/>
          </a:xfrm>
          <a:custGeom>
            <a:avLst/>
            <a:gdLst/>
            <a:ahLst/>
            <a:cxnLst/>
            <a:rect r="r" b="b" t="t" l="l"/>
            <a:pathLst>
              <a:path h="8934068" w="17517781">
                <a:moveTo>
                  <a:pt x="0" y="0"/>
                </a:moveTo>
                <a:lnTo>
                  <a:pt x="17517780" y="0"/>
                </a:lnTo>
                <a:lnTo>
                  <a:pt x="17517780" y="8934068"/>
                </a:lnTo>
                <a:lnTo>
                  <a:pt x="0" y="89340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076117" y="212653"/>
            <a:ext cx="1455301" cy="563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b="true" sz="32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Layers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E8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8397" y="1141986"/>
            <a:ext cx="17064393" cy="8687812"/>
          </a:xfrm>
          <a:custGeom>
            <a:avLst/>
            <a:gdLst/>
            <a:ahLst/>
            <a:cxnLst/>
            <a:rect r="r" b="b" t="t" l="l"/>
            <a:pathLst>
              <a:path h="8687812" w="17064393">
                <a:moveTo>
                  <a:pt x="0" y="0"/>
                </a:moveTo>
                <a:lnTo>
                  <a:pt x="17064393" y="0"/>
                </a:lnTo>
                <a:lnTo>
                  <a:pt x="17064393" y="8687812"/>
                </a:lnTo>
                <a:lnTo>
                  <a:pt x="0" y="86878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076117" y="212653"/>
            <a:ext cx="1455301" cy="563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b="true" sz="32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Layers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E8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6787" y="1028700"/>
            <a:ext cx="17134427" cy="8705610"/>
          </a:xfrm>
          <a:custGeom>
            <a:avLst/>
            <a:gdLst/>
            <a:ahLst/>
            <a:cxnLst/>
            <a:rect r="r" b="b" t="t" l="l"/>
            <a:pathLst>
              <a:path h="8705610" w="17134427">
                <a:moveTo>
                  <a:pt x="0" y="0"/>
                </a:moveTo>
                <a:lnTo>
                  <a:pt x="17134426" y="0"/>
                </a:lnTo>
                <a:lnTo>
                  <a:pt x="17134426" y="8705610"/>
                </a:lnTo>
                <a:lnTo>
                  <a:pt x="0" y="8705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096131" y="239308"/>
            <a:ext cx="1455301" cy="563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b="true" sz="32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Layers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E8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0479" y="1028700"/>
            <a:ext cx="17275228" cy="8718676"/>
          </a:xfrm>
          <a:custGeom>
            <a:avLst/>
            <a:gdLst/>
            <a:ahLst/>
            <a:cxnLst/>
            <a:rect r="r" b="b" t="t" l="l"/>
            <a:pathLst>
              <a:path h="8718676" w="17275228">
                <a:moveTo>
                  <a:pt x="0" y="0"/>
                </a:moveTo>
                <a:lnTo>
                  <a:pt x="17275228" y="0"/>
                </a:lnTo>
                <a:lnTo>
                  <a:pt x="17275228" y="8718676"/>
                </a:lnTo>
                <a:lnTo>
                  <a:pt x="0" y="87186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096131" y="239308"/>
            <a:ext cx="1455301" cy="563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b="true" sz="32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Layers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DAGS0Ukv1yA</dc:identifier>
  <dcterms:modified xsi:type="dcterms:W3CDTF">2011-08-01T06:04:30Z</dcterms:modified>
  <cp:revision>1</cp:revision>
  <dc:title>Copy of Beige and Black Minimalist Project Deck Presentation</dc:title>
</cp:coreProperties>
</file>

<file path=docProps/thumbnail.jpeg>
</file>